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>
        <p:scale>
          <a:sx n="80" d="100"/>
          <a:sy n="80" d="100"/>
        </p:scale>
        <p:origin x="60" y="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 z" userId="8d66691a26c7089b" providerId="LiveId" clId="{45D4F122-7BB7-4433-BA09-EAF9FD961105}"/>
    <pc:docChg chg="custSel addSld delSld modSld">
      <pc:chgData name="j z" userId="8d66691a26c7089b" providerId="LiveId" clId="{45D4F122-7BB7-4433-BA09-EAF9FD961105}" dt="2017-09-25T07:14:08.050" v="1064" actId="20577"/>
      <pc:docMkLst>
        <pc:docMk/>
      </pc:docMkLst>
      <pc:sldChg chg="modSp">
        <pc:chgData name="j z" userId="8d66691a26c7089b" providerId="LiveId" clId="{45D4F122-7BB7-4433-BA09-EAF9FD961105}" dt="2017-09-25T06:56:30.375" v="916" actId="20577"/>
        <pc:sldMkLst>
          <pc:docMk/>
          <pc:sldMk cId="1041517969" sldId="257"/>
        </pc:sldMkLst>
        <pc:spChg chg="mod">
          <ac:chgData name="j z" userId="8d66691a26c7089b" providerId="LiveId" clId="{45D4F122-7BB7-4433-BA09-EAF9FD961105}" dt="2017-09-24T18:53:12.869" v="311" actId="20577"/>
          <ac:spMkLst>
            <pc:docMk/>
            <pc:sldMk cId="1041517969" sldId="257"/>
            <ac:spMk id="2" creationId="{D1427376-C247-4645-AE62-D99462C83ED9}"/>
          </ac:spMkLst>
        </pc:spChg>
        <pc:spChg chg="mod">
          <ac:chgData name="j z" userId="8d66691a26c7089b" providerId="LiveId" clId="{45D4F122-7BB7-4433-BA09-EAF9FD961105}" dt="2017-09-25T06:56:30.375" v="916" actId="20577"/>
          <ac:spMkLst>
            <pc:docMk/>
            <pc:sldMk cId="1041517969" sldId="257"/>
            <ac:spMk id="3" creationId="{8F37E8B1-7711-4AF1-B40A-15D504107499}"/>
          </ac:spMkLst>
        </pc:spChg>
      </pc:sldChg>
      <pc:sldChg chg="modSp add del">
        <pc:chgData name="j z" userId="8d66691a26c7089b" providerId="LiveId" clId="{45D4F122-7BB7-4433-BA09-EAF9FD961105}" dt="2017-09-25T06:56:23.838" v="914" actId="2696"/>
        <pc:sldMkLst>
          <pc:docMk/>
          <pc:sldMk cId="2349358393" sldId="258"/>
        </pc:sldMkLst>
        <pc:spChg chg="mod">
          <ac:chgData name="j z" userId="8d66691a26c7089b" providerId="LiveId" clId="{45D4F122-7BB7-4433-BA09-EAF9FD961105}" dt="2017-09-24T18:51:49.704" v="289" actId="20577"/>
          <ac:spMkLst>
            <pc:docMk/>
            <pc:sldMk cId="2349358393" sldId="258"/>
            <ac:spMk id="2" creationId="{476E23C3-7717-41B3-9122-1FBCEC51E3E0}"/>
          </ac:spMkLst>
        </pc:spChg>
      </pc:sldChg>
      <pc:sldChg chg="modSp add modAnim">
        <pc:chgData name="j z" userId="8d66691a26c7089b" providerId="LiveId" clId="{45D4F122-7BB7-4433-BA09-EAF9FD961105}" dt="2017-09-24T19:12:09.387" v="877"/>
        <pc:sldMkLst>
          <pc:docMk/>
          <pc:sldMk cId="1716903298" sldId="259"/>
        </pc:sldMkLst>
        <pc:spChg chg="mod">
          <ac:chgData name="j z" userId="8d66691a26c7089b" providerId="LiveId" clId="{45D4F122-7BB7-4433-BA09-EAF9FD961105}" dt="2017-09-24T18:52:01.622" v="294" actId="20577"/>
          <ac:spMkLst>
            <pc:docMk/>
            <pc:sldMk cId="1716903298" sldId="259"/>
            <ac:spMk id="2" creationId="{02C610CB-497D-4B4D-9E4A-A35F61139F21}"/>
          </ac:spMkLst>
        </pc:spChg>
        <pc:spChg chg="mod">
          <ac:chgData name="j z" userId="8d66691a26c7089b" providerId="LiveId" clId="{45D4F122-7BB7-4433-BA09-EAF9FD961105}" dt="2017-09-24T19:12:09.387" v="877"/>
          <ac:spMkLst>
            <pc:docMk/>
            <pc:sldMk cId="1716903298" sldId="259"/>
            <ac:spMk id="3" creationId="{FBE35E4B-C7C5-43B3-A747-2D8087B2505C}"/>
          </ac:spMkLst>
        </pc:spChg>
      </pc:sldChg>
      <pc:sldChg chg="addSp modSp add modAnim">
        <pc:chgData name="j z" userId="8d66691a26c7089b" providerId="LiveId" clId="{45D4F122-7BB7-4433-BA09-EAF9FD961105}" dt="2017-09-24T19:11:41.736" v="875"/>
        <pc:sldMkLst>
          <pc:docMk/>
          <pc:sldMk cId="3274220118" sldId="260"/>
        </pc:sldMkLst>
        <pc:spChg chg="mod">
          <ac:chgData name="j z" userId="8d66691a26c7089b" providerId="LiveId" clId="{45D4F122-7BB7-4433-BA09-EAF9FD961105}" dt="2017-09-24T19:11:35.898" v="873" actId="1076"/>
          <ac:spMkLst>
            <pc:docMk/>
            <pc:sldMk cId="3274220118" sldId="260"/>
            <ac:spMk id="2" creationId="{193A04A8-73B5-4E18-BD87-93F86F47C9B3}"/>
          </ac:spMkLst>
        </pc:spChg>
        <pc:spChg chg="mod">
          <ac:chgData name="j z" userId="8d66691a26c7089b" providerId="LiveId" clId="{45D4F122-7BB7-4433-BA09-EAF9FD961105}" dt="2017-09-24T19:08:11.216" v="737" actId="20577"/>
          <ac:spMkLst>
            <pc:docMk/>
            <pc:sldMk cId="3274220118" sldId="260"/>
            <ac:spMk id="3" creationId="{10791817-38C7-4984-A732-E303980504B8}"/>
          </ac:spMkLst>
        </pc:spChg>
        <pc:graphicFrameChg chg="add mod modGraphic">
          <ac:chgData name="j z" userId="8d66691a26c7089b" providerId="LiveId" clId="{45D4F122-7BB7-4433-BA09-EAF9FD961105}" dt="2017-09-24T19:11:36.661" v="874" actId="14734"/>
          <ac:graphicFrameMkLst>
            <pc:docMk/>
            <pc:sldMk cId="3274220118" sldId="260"/>
            <ac:graphicFrameMk id="4" creationId="{E3546800-B84E-43D7-8FA4-2361ED8A8E10}"/>
          </ac:graphicFrameMkLst>
        </pc:graphicFrameChg>
      </pc:sldChg>
      <pc:sldChg chg="modSp add modAnim">
        <pc:chgData name="j z" userId="8d66691a26c7089b" providerId="LiveId" clId="{45D4F122-7BB7-4433-BA09-EAF9FD961105}" dt="2017-09-25T07:14:08.050" v="1064" actId="20577"/>
        <pc:sldMkLst>
          <pc:docMk/>
          <pc:sldMk cId="2391805671" sldId="261"/>
        </pc:sldMkLst>
        <pc:spChg chg="mod">
          <ac:chgData name="j z" userId="8d66691a26c7089b" providerId="LiveId" clId="{45D4F122-7BB7-4433-BA09-EAF9FD961105}" dt="2017-09-24T18:59:26.019" v="491" actId="113"/>
          <ac:spMkLst>
            <pc:docMk/>
            <pc:sldMk cId="2391805671" sldId="261"/>
            <ac:spMk id="2" creationId="{508D048F-2C78-4009-B1C0-7C998BC4E5CC}"/>
          </ac:spMkLst>
        </pc:spChg>
        <pc:spChg chg="mod">
          <ac:chgData name="j z" userId="8d66691a26c7089b" providerId="LiveId" clId="{45D4F122-7BB7-4433-BA09-EAF9FD961105}" dt="2017-09-25T07:14:08.050" v="1064" actId="20577"/>
          <ac:spMkLst>
            <pc:docMk/>
            <pc:sldMk cId="2391805671" sldId="261"/>
            <ac:spMk id="3" creationId="{3310EA30-A72A-4AF7-B969-F0C52FDA32EF}"/>
          </ac:spMkLst>
        </pc:spChg>
      </pc:sldChg>
      <pc:sldChg chg="add del">
        <pc:chgData name="j z" userId="8d66691a26c7089b" providerId="LiveId" clId="{45D4F122-7BB7-4433-BA09-EAF9FD961105}" dt="2017-09-25T06:55:03.695" v="880" actId="2696"/>
        <pc:sldMkLst>
          <pc:docMk/>
          <pc:sldMk cId="3278699649" sldId="262"/>
        </pc:sldMkLst>
      </pc:sldChg>
      <pc:sldChg chg="modSp add">
        <pc:chgData name="j z" userId="8d66691a26c7089b" providerId="LiveId" clId="{45D4F122-7BB7-4433-BA09-EAF9FD961105}" dt="2017-09-25T06:55:14.766" v="913" actId="20577"/>
        <pc:sldMkLst>
          <pc:docMk/>
          <pc:sldMk cId="577164709" sldId="263"/>
        </pc:sldMkLst>
        <pc:spChg chg="mod">
          <ac:chgData name="j z" userId="8d66691a26c7089b" providerId="LiveId" clId="{45D4F122-7BB7-4433-BA09-EAF9FD961105}" dt="2017-09-25T06:55:08.232" v="891" actId="20577"/>
          <ac:spMkLst>
            <pc:docMk/>
            <pc:sldMk cId="577164709" sldId="263"/>
            <ac:spMk id="2" creationId="{C4ADB7B6-EFC4-4CC7-83A9-B48B700BEA75}"/>
          </ac:spMkLst>
        </pc:spChg>
        <pc:spChg chg="mod">
          <ac:chgData name="j z" userId="8d66691a26c7089b" providerId="LiveId" clId="{45D4F122-7BB7-4433-BA09-EAF9FD961105}" dt="2017-09-25T06:55:14.766" v="913" actId="20577"/>
          <ac:spMkLst>
            <pc:docMk/>
            <pc:sldMk cId="577164709" sldId="263"/>
            <ac:spMk id="3" creationId="{38695A22-4825-4116-B245-8CCF8CC14C1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A22B9B-FA96-4F83-BBD3-242B956F0B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55631E7-2616-4265-8F6B-DD10E80881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45B622F-1641-42DE-99B7-9F9B86528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F0FD9-D00A-44BB-84A9-8ACF3778EA1B}" type="datetimeFigureOut">
              <a:rPr lang="nl-NL" smtClean="0"/>
              <a:t>24-9-2017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423FA8D-4AEA-440D-97CE-58F1E5B59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711CE99-672D-4482-BC24-B82AF5BC5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6A91D-0058-4716-AD62-A9DC1BE230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911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3815BE-6D03-405C-857A-2EC9DE75B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99199FE-D726-4A1C-B934-EAEE673648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60AF33D-F798-4C7B-8C92-6EFE02F91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F0FD9-D00A-44BB-84A9-8ACF3778EA1B}" type="datetimeFigureOut">
              <a:rPr lang="nl-NL" smtClean="0"/>
              <a:t>24-9-2017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36DE331-6FCA-418E-BC3E-EBC6F7647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59D3FB0-68D2-40E7-BB1C-598D56EC6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6A91D-0058-4716-AD62-A9DC1BE230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0800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EC10005E-939D-405B-8CF3-311956DD85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318E7CC-75B3-499A-89C9-57AD81039F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AC93028-5E79-463E-BC45-1D59D4232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F0FD9-D00A-44BB-84A9-8ACF3778EA1B}" type="datetimeFigureOut">
              <a:rPr lang="nl-NL" smtClean="0"/>
              <a:t>24-9-2017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5251D2F-474B-4E4E-9AC9-A441AA280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5E70CE5-E94F-4901-8EFA-70B7BBBBB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6A91D-0058-4716-AD62-A9DC1BE230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703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763293-A864-44D5-9DB7-5EF979362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231A010-FC19-43BE-A3E7-A587A34CE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3BEBC1B-58B6-40B9-8BCD-86DE21751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F0FD9-D00A-44BB-84A9-8ACF3778EA1B}" type="datetimeFigureOut">
              <a:rPr lang="nl-NL" smtClean="0"/>
              <a:t>24-9-2017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0BB7B1F-4B9F-457F-B600-CBDE98830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DF615AE-8D46-44BD-8E07-B3254065D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6A91D-0058-4716-AD62-A9DC1BE230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6797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C0C380-130A-40F6-A383-E4F29C1BD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80F1B2D-002F-42FE-9BC5-7E4A4E4CD1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B725B5C-B29E-4634-AFC0-C8210372C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F0FD9-D00A-44BB-84A9-8ACF3778EA1B}" type="datetimeFigureOut">
              <a:rPr lang="nl-NL" smtClean="0"/>
              <a:t>24-9-2017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5F8F992-F0F8-4A7E-A119-489B98F14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97C6E34-D8DA-4D9B-BC3A-1078AB7FC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6A91D-0058-4716-AD62-A9DC1BE230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5403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1AC772-733C-4DBB-84E8-F686B82F9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9BBDBB5-01E3-49CF-9DEB-42B0CCA9E9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8BAE9B8-B0D3-45AE-A7EE-9552BC2F84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39666BE-15DF-4CFC-8DC6-749864C06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F0FD9-D00A-44BB-84A9-8ACF3778EA1B}" type="datetimeFigureOut">
              <a:rPr lang="nl-NL" smtClean="0"/>
              <a:t>24-9-2017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556F96F-49DE-4F25-9E86-D7A16145B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097C22A-49CD-415F-8D31-FE0B1B02A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6A91D-0058-4716-AD62-A9DC1BE230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3895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255302-C6F1-4CB2-8082-4AA92568D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7C2D8B3-11A6-4D16-B301-1D70508BD4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FA8253D-654C-4459-9652-C673F6ED44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D075B6F-4D62-45F9-B4DA-2B15759152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12A7BC1B-B418-4974-AB97-0D262DBFA4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E1E0E6B3-4399-4E0B-8F07-990E380BD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F0FD9-D00A-44BB-84A9-8ACF3778EA1B}" type="datetimeFigureOut">
              <a:rPr lang="nl-NL" smtClean="0"/>
              <a:t>24-9-2017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5750978B-78CC-4EAD-B214-354EA4536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EC81FA2D-1B55-4991-AE12-E3C881B25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6A91D-0058-4716-AD62-A9DC1BE230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2294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3CF4FB-D902-4A1E-8F20-1CD10C043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C51CDD1-89D8-4491-ABCA-701717167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F0FD9-D00A-44BB-84A9-8ACF3778EA1B}" type="datetimeFigureOut">
              <a:rPr lang="nl-NL" smtClean="0"/>
              <a:t>24-9-2017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F328778B-4841-4C39-B1D3-8636DB5B5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DC747FB-0694-48B7-A440-9A8991873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6A91D-0058-4716-AD62-A9DC1BE230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6661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A390EADE-F978-4605-92B8-B1C3B6AC2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F0FD9-D00A-44BB-84A9-8ACF3778EA1B}" type="datetimeFigureOut">
              <a:rPr lang="nl-NL" smtClean="0"/>
              <a:t>24-9-2017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16AFAF0-F0C0-4ED0-BF56-5CCA6DFCE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A8454EF-74DD-499D-9C04-F3742D4DC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6A91D-0058-4716-AD62-A9DC1BE230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0257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3B60B1-4A9A-40FB-B646-B8B42D277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55052D9-F69E-4AB8-89ED-AB0BB330BE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B4520AA-6EAC-46EE-9FDB-A26C25C885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42D4A0E-9305-4E6C-BBFA-7643DBCE6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F0FD9-D00A-44BB-84A9-8ACF3778EA1B}" type="datetimeFigureOut">
              <a:rPr lang="nl-NL" smtClean="0"/>
              <a:t>24-9-2017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2DF8B0C-DB44-4086-916E-C62E4A201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E2625B7-6671-49F1-8411-903F800D6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6A91D-0058-4716-AD62-A9DC1BE230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0846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863F58-1F9A-4AAF-9EC2-FD6CA918D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28D06276-4432-4C20-A7A3-C8FA01F673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F0E38FF-253F-446B-9DCB-E3CCD5A663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B107DF2-05F8-4014-B83C-3489E5E35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F0FD9-D00A-44BB-84A9-8ACF3778EA1B}" type="datetimeFigureOut">
              <a:rPr lang="nl-NL" smtClean="0"/>
              <a:t>24-9-2017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A55B378-AA23-4177-92F9-5C4F2E729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243893A-A90E-4F36-B512-DA0D853EB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6A91D-0058-4716-AD62-A9DC1BE230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8580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E13B96EA-BEEC-4A96-A52F-3239B0173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24AC032-FD8A-4DF6-8C33-148EE0DDD4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EE99A87-9424-4A39-82DE-3BE2B3B82E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F0FD9-D00A-44BB-84A9-8ACF3778EA1B}" type="datetimeFigureOut">
              <a:rPr lang="nl-NL" smtClean="0"/>
              <a:t>24-9-2017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32ADF73-F993-4A01-99D8-7EF91FC03C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3550ECE-4757-457C-BDA0-C13F58BDBF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6A91D-0058-4716-AD62-A9DC1BE230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3384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Wz4i2gOWD2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ADB7B6-EFC4-4CC7-83A9-B48B700BEA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Welkom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8695A22-4825-4116-B245-8CCF8CC14C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4.2 Doelgroep en 4.3 koopmotieven</a:t>
            </a:r>
          </a:p>
        </p:txBody>
      </p:sp>
    </p:spTree>
    <p:extLst>
      <p:ext uri="{BB962C8B-B14F-4D97-AF65-F5344CB8AC3E}">
        <p14:creationId xmlns:p14="http://schemas.microsoft.com/office/powerpoint/2010/main" val="3909821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ADB7B6-EFC4-4CC7-83A9-B48B700BEA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Voorstellen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8695A22-4825-4116-B245-8CCF8CC14C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Mevrouw Zeeman</a:t>
            </a:r>
          </a:p>
        </p:txBody>
      </p:sp>
    </p:spTree>
    <p:extLst>
      <p:ext uri="{BB962C8B-B14F-4D97-AF65-F5344CB8AC3E}">
        <p14:creationId xmlns:p14="http://schemas.microsoft.com/office/powerpoint/2010/main" val="577164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427376-C247-4645-AE62-D99462C83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Inhoud: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F37E8B1-7711-4AF1-B40A-15D504107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2529" y="588397"/>
            <a:ext cx="4349363" cy="560567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nl-NL" b="1" dirty="0"/>
              <a:t>4.2</a:t>
            </a:r>
            <a:r>
              <a:rPr lang="nl-NL" dirty="0"/>
              <a:t> Doelgroep</a:t>
            </a:r>
          </a:p>
          <a:p>
            <a:pPr>
              <a:buFontTx/>
              <a:buChar char="-"/>
            </a:pPr>
            <a:r>
              <a:rPr lang="nl-NL" dirty="0"/>
              <a:t>Filmpje</a:t>
            </a:r>
          </a:p>
          <a:p>
            <a:pPr>
              <a:buFontTx/>
              <a:buChar char="-"/>
            </a:pPr>
            <a:r>
              <a:rPr lang="nl-NL" dirty="0"/>
              <a:t>Uitleg</a:t>
            </a:r>
          </a:p>
          <a:p>
            <a:pPr>
              <a:buFontTx/>
              <a:buChar char="-"/>
            </a:pPr>
            <a:endParaRPr lang="nl-NL" dirty="0"/>
          </a:p>
          <a:p>
            <a:pPr>
              <a:buFont typeface="Wingdings" panose="05000000000000000000" pitchFamily="2" charset="2"/>
              <a:buChar char="q"/>
            </a:pPr>
            <a:r>
              <a:rPr lang="nl-NL" b="1" dirty="0"/>
              <a:t> 4.3 </a:t>
            </a:r>
            <a:r>
              <a:rPr lang="nl-NL" dirty="0"/>
              <a:t>Koopmotieven</a:t>
            </a:r>
          </a:p>
          <a:p>
            <a:pPr>
              <a:buFontTx/>
              <a:buChar char="-"/>
            </a:pPr>
            <a:r>
              <a:rPr lang="nl-NL" dirty="0"/>
              <a:t>Uitleg</a:t>
            </a:r>
          </a:p>
          <a:p>
            <a:pPr marL="0" indent="0">
              <a:buNone/>
            </a:pPr>
            <a:endParaRPr lang="nl-NL" dirty="0"/>
          </a:p>
          <a:p>
            <a:pPr>
              <a:buFont typeface="Wingdings" panose="05000000000000000000" pitchFamily="2" charset="2"/>
              <a:buChar char="q"/>
            </a:pPr>
            <a:r>
              <a:rPr lang="nl-NL" dirty="0"/>
              <a:t> Vragen</a:t>
            </a:r>
          </a:p>
          <a:p>
            <a:pPr>
              <a:buFont typeface="Wingdings" panose="05000000000000000000" pitchFamily="2" charset="2"/>
              <a:buChar char="q"/>
            </a:pPr>
            <a:endParaRPr lang="nl-NL" dirty="0"/>
          </a:p>
          <a:p>
            <a:pPr>
              <a:buFont typeface="Wingdings" panose="05000000000000000000" pitchFamily="2" charset="2"/>
              <a:buChar char="q"/>
            </a:pPr>
            <a:r>
              <a:rPr lang="nl-NL" dirty="0"/>
              <a:t>Zelfstandig werken</a:t>
            </a:r>
          </a:p>
        </p:txBody>
      </p:sp>
    </p:spTree>
    <p:extLst>
      <p:ext uri="{BB962C8B-B14F-4D97-AF65-F5344CB8AC3E}">
        <p14:creationId xmlns:p14="http://schemas.microsoft.com/office/powerpoint/2010/main" val="1041517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C610CB-497D-4B4D-9E4A-A35F61139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4.2</a:t>
            </a:r>
            <a:r>
              <a:rPr lang="nl-NL" dirty="0"/>
              <a:t> Doelgroep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E35E4B-C7C5-43B3-A747-2D8087B250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nl-NL" dirty="0">
                <a:hlinkClick r:id="rId2"/>
              </a:rPr>
              <a:t> https://www.youtube.com/watch?v=Wz4i2gOWD2E</a:t>
            </a:r>
            <a:endParaRPr lang="nl-NL" dirty="0"/>
          </a:p>
          <a:p>
            <a:pPr>
              <a:buFont typeface="Wingdings" panose="05000000000000000000" pitchFamily="2" charset="2"/>
              <a:buChar char="q"/>
            </a:pPr>
            <a:endParaRPr lang="nl-NL" dirty="0"/>
          </a:p>
          <a:p>
            <a:pPr>
              <a:buFont typeface="Wingdings" panose="05000000000000000000" pitchFamily="2" charset="2"/>
              <a:buChar char="q"/>
            </a:pPr>
            <a:r>
              <a:rPr lang="nl-NL" b="1" dirty="0"/>
              <a:t> Doelgroep </a:t>
            </a:r>
            <a:r>
              <a:rPr lang="nl-NL" dirty="0"/>
              <a:t>= een groep met dezelfde kenmerken/interesses, waar een onderneming zich op richt.</a:t>
            </a:r>
          </a:p>
          <a:p>
            <a:pPr>
              <a:buFont typeface="Wingdings" panose="05000000000000000000" pitchFamily="2" charset="2"/>
              <a:buChar char="q"/>
            </a:pPr>
            <a:endParaRPr lang="nl-NL" dirty="0"/>
          </a:p>
          <a:p>
            <a:pPr>
              <a:buFont typeface="Wingdings" panose="05000000000000000000" pitchFamily="2" charset="2"/>
              <a:buChar char="q"/>
            </a:pPr>
            <a:r>
              <a:rPr lang="nl-NL" dirty="0"/>
              <a:t> Waarom doelgroepen?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16903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3A04A8-73B5-4E18-BD87-93F86F47C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7661"/>
            <a:ext cx="10515600" cy="1325563"/>
          </a:xfrm>
        </p:spPr>
        <p:txBody>
          <a:bodyPr/>
          <a:lstStyle/>
          <a:p>
            <a:r>
              <a:rPr lang="nl-NL" b="1" dirty="0"/>
              <a:t> 4.3 </a:t>
            </a:r>
            <a:r>
              <a:rPr lang="nl-NL" dirty="0"/>
              <a:t>Koopmotieven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0791817-38C7-4984-A732-E30398050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nl-NL" dirty="0"/>
              <a:t> </a:t>
            </a:r>
            <a:r>
              <a:rPr lang="nl-NL" b="1" dirty="0"/>
              <a:t>Koopmotief </a:t>
            </a:r>
            <a:r>
              <a:rPr lang="nl-NL" dirty="0"/>
              <a:t>= de reden waarom een klant iets koopt.</a:t>
            </a:r>
          </a:p>
          <a:p>
            <a:pPr>
              <a:buFont typeface="Wingdings" panose="05000000000000000000" pitchFamily="2" charset="2"/>
              <a:buChar char="q"/>
            </a:pPr>
            <a:endParaRPr lang="nl-NL" dirty="0"/>
          </a:p>
          <a:p>
            <a:pPr>
              <a:buFont typeface="Wingdings" panose="05000000000000000000" pitchFamily="2" charset="2"/>
              <a:buChar char="q"/>
            </a:pPr>
            <a:endParaRPr lang="nl-NL" dirty="0"/>
          </a:p>
          <a:p>
            <a:pPr>
              <a:buFont typeface="Wingdings" panose="05000000000000000000" pitchFamily="2" charset="2"/>
              <a:buChar char="q"/>
            </a:pPr>
            <a:r>
              <a:rPr lang="nl-NL" dirty="0"/>
              <a:t>  10 Koopmotieven:</a:t>
            </a:r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E3546800-B84E-43D7-8FA4-2361ED8A8E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0049617"/>
              </p:ext>
            </p:extLst>
          </p:nvPr>
        </p:nvGraphicFramePr>
        <p:xfrm>
          <a:off x="4504855" y="3053301"/>
          <a:ext cx="6396384" cy="1926457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3319228">
                  <a:extLst>
                    <a:ext uri="{9D8B030D-6E8A-4147-A177-3AD203B41FA5}">
                      <a16:colId xmlns:a16="http://schemas.microsoft.com/office/drawing/2014/main" val="1175316352"/>
                    </a:ext>
                  </a:extLst>
                </a:gridCol>
                <a:gridCol w="3077156">
                  <a:extLst>
                    <a:ext uri="{9D8B030D-6E8A-4147-A177-3AD203B41FA5}">
                      <a16:colId xmlns:a16="http://schemas.microsoft.com/office/drawing/2014/main" val="3779823865"/>
                    </a:ext>
                  </a:extLst>
                </a:gridCol>
              </a:tblGrid>
              <a:tr h="366507">
                <a:tc>
                  <a:txBody>
                    <a:bodyPr/>
                    <a:lstStyle/>
                    <a:p>
                      <a:r>
                        <a:rPr lang="nl-NL" dirty="0"/>
                        <a:t>Geld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Vernieuwing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73387"/>
                  </a:ext>
                </a:extLst>
              </a:tr>
              <a:tr h="460429">
                <a:tc>
                  <a:txBody>
                    <a:bodyPr/>
                    <a:lstStyle/>
                    <a:p>
                      <a:r>
                        <a:rPr lang="nl-NL" dirty="0"/>
                        <a:t>Zekerheid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Lust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907785"/>
                  </a:ext>
                </a:extLst>
              </a:tr>
              <a:tr h="366507">
                <a:tc>
                  <a:txBody>
                    <a:bodyPr/>
                    <a:lstStyle/>
                    <a:p>
                      <a:r>
                        <a:rPr lang="nl-NL" dirty="0"/>
                        <a:t>Erbij willen horen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Noodzaak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2141791"/>
                  </a:ext>
                </a:extLst>
              </a:tr>
              <a:tr h="366507">
                <a:tc>
                  <a:txBody>
                    <a:bodyPr/>
                    <a:lstStyle/>
                    <a:p>
                      <a:r>
                        <a:rPr lang="nl-NL" dirty="0"/>
                        <a:t>Gemak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2401476"/>
                  </a:ext>
                </a:extLst>
              </a:tr>
              <a:tr h="366507">
                <a:tc>
                  <a:txBody>
                    <a:bodyPr/>
                    <a:lstStyle/>
                    <a:p>
                      <a:r>
                        <a:rPr lang="nl-NL" dirty="0"/>
                        <a:t>Tijdsbesparing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Zelfontplooiing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9705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4220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8D048F-2C78-4009-B1C0-7C998BC4E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Vragen?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310EA30-A72A-4AF7-B969-F0C52FDA32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nl-NL" u="sng" dirty="0"/>
              <a:t> Zelfstandig werken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- Maken: hoofdstuk 4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- Heb je een vraag? Probeer eerst zachtjes te overleggen met buurman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/>
              <a:t>Klaar? Maken: de begrippenlijst, dan ga je verder werken aan hoofdstuk 5</a:t>
            </a:r>
          </a:p>
          <a:p>
            <a:pPr>
              <a:buFontTx/>
              <a:buChar char="-"/>
            </a:pPr>
            <a:endParaRPr lang="nl-NL" dirty="0"/>
          </a:p>
          <a:p>
            <a:pPr>
              <a:buFontTx/>
              <a:buChar char="-"/>
            </a:pPr>
            <a:r>
              <a:rPr lang="nl-NL" dirty="0"/>
              <a:t>Mag met muziek </a:t>
            </a:r>
            <a:r>
              <a:rPr lang="nl-NL" dirty="0">
                <a:sym typeface="Wingdings" panose="05000000000000000000" pitchFamily="2" charset="2"/>
              </a:rPr>
              <a:t> normaal volume!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91805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753</TotalTime>
  <Words>136</Words>
  <Application>Microsoft Office PowerPoint</Application>
  <PresentationFormat>Breedbeeld</PresentationFormat>
  <Paragraphs>46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Kantoorthema</vt:lpstr>
      <vt:lpstr>Welkom</vt:lpstr>
      <vt:lpstr>Voorstellen</vt:lpstr>
      <vt:lpstr>Inhoud:</vt:lpstr>
      <vt:lpstr>4.2 Doelgroep</vt:lpstr>
      <vt:lpstr> 4.3 Koopmotieven</vt:lpstr>
      <vt:lpstr>Vragen?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</dc:title>
  <dc:creator>j z</dc:creator>
  <cp:lastModifiedBy>j z</cp:lastModifiedBy>
  <cp:revision>2</cp:revision>
  <dcterms:created xsi:type="dcterms:W3CDTF">2017-09-24T18:33:53Z</dcterms:created>
  <dcterms:modified xsi:type="dcterms:W3CDTF">2017-09-25T07:14:11Z</dcterms:modified>
</cp:coreProperties>
</file>